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22d16a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6622d16a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6622d16a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6622d16a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6622d16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6622d16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6622d16a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6622d16a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6622d16a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6622d16a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6622d16a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6622d16a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6622d16a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6622d16a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6622d16a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6622d16a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6622d16a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6622d16a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04" y="152400"/>
            <a:ext cx="86011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00" y="152812"/>
            <a:ext cx="7740600" cy="48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48" y="151659"/>
            <a:ext cx="8597304" cy="484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59" y="152400"/>
            <a:ext cx="85992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00" y="152812"/>
            <a:ext cx="7740600" cy="48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23" y="152675"/>
            <a:ext cx="8601155" cy="48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51" y="152747"/>
            <a:ext cx="8600899" cy="483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72" y="152646"/>
            <a:ext cx="8601257" cy="483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18" y="153348"/>
            <a:ext cx="8598764" cy="483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66" y="152400"/>
            <a:ext cx="85980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